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29/04/2022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29/04/2022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it-IT" sz="4000" dirty="0"/>
              <a:t>Mattia Mannisi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it-IT" sz="2300" dirty="0"/>
              <a:t>1000006328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D0D1B-D384-4924-87F8-011E80C8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it-IT" sz="8000" dirty="0"/>
              <a:t>Versione mobile</a:t>
            </a:r>
          </a:p>
        </p:txBody>
      </p:sp>
    </p:spTree>
    <p:extLst>
      <p:ext uri="{BB962C8B-B14F-4D97-AF65-F5344CB8AC3E}">
        <p14:creationId xmlns:p14="http://schemas.microsoft.com/office/powerpoint/2010/main" val="260801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E6E97AE-CD13-45A5-A229-26BB0B56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40" y="0"/>
            <a:ext cx="79467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38896CA-0805-4316-BF40-AB744EC0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17" y="481013"/>
            <a:ext cx="3369129" cy="589597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A827A7-7B8A-4134-B682-82143CA2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7" y="481013"/>
            <a:ext cx="3369128" cy="58959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A14234-2977-4195-96CA-156A638C1637}"/>
              </a:ext>
            </a:extLst>
          </p:cNvPr>
          <p:cNvSpPr txBox="1"/>
          <p:nvPr/>
        </p:nvSpPr>
        <p:spPr>
          <a:xfrm rot="16200000">
            <a:off x="-170106" y="2733753"/>
            <a:ext cx="1744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400px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391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DEF6908-5BDC-4116-B022-6484138B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37" y="0"/>
            <a:ext cx="1990299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096D76-B518-475E-8895-6DDC98983A1E}"/>
              </a:ext>
            </a:extLst>
          </p:cNvPr>
          <p:cNvSpPr txBox="1"/>
          <p:nvPr/>
        </p:nvSpPr>
        <p:spPr>
          <a:xfrm rot="16200000" flipH="1">
            <a:off x="-179440" y="2736702"/>
            <a:ext cx="1770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700px</a:t>
            </a:r>
            <a:endParaRPr lang="it-IT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420178-72CF-47B6-915E-7A08D492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71" y="113381"/>
            <a:ext cx="5036553" cy="31089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0D2881E-03F2-47AA-B4FC-E281FC8C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72" y="3635636"/>
            <a:ext cx="5036553" cy="31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223783-4F82-4B82-AC67-A80B680FCD21}"/>
              </a:ext>
            </a:extLst>
          </p:cNvPr>
          <p:cNvSpPr txBox="1"/>
          <p:nvPr/>
        </p:nvSpPr>
        <p:spPr>
          <a:xfrm>
            <a:off x="925902" y="1397675"/>
            <a:ext cx="4606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Instagram Basic Display</a:t>
            </a:r>
          </a:p>
          <a:p>
            <a:endParaRPr lang="it-IT" dirty="0"/>
          </a:p>
          <a:p>
            <a:r>
              <a:rPr lang="it-IT" dirty="0"/>
              <a:t>L'API Instagram Basic Display consente agli utenti di usare l'app per ottenere informazioni di base sul profilo, foto e video nei loro account Instagram.</a:t>
            </a:r>
          </a:p>
          <a:p>
            <a:r>
              <a:rPr lang="it-IT" dirty="0"/>
              <a:t>L'API può essere usata per accedere a qualsiasi tipo di account Instagram, ma fornisce accesso in sola lettura per i dati di base.  Questa API utilizza un sistema di autenticazione </a:t>
            </a:r>
            <a:r>
              <a:rPr lang="it-IT" dirty="0" err="1"/>
              <a:t>Oauth</a:t>
            </a:r>
            <a:r>
              <a:rPr lang="it-IT" dirty="0"/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1F6694-73B5-4BE7-93EC-40943EA1C4C7}"/>
              </a:ext>
            </a:extLst>
          </p:cNvPr>
          <p:cNvSpPr txBox="1"/>
          <p:nvPr/>
        </p:nvSpPr>
        <p:spPr>
          <a:xfrm>
            <a:off x="6659593" y="1397675"/>
            <a:ext cx="460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Web3Forms</a:t>
            </a:r>
          </a:p>
          <a:p>
            <a:endParaRPr lang="it-IT" dirty="0">
              <a:effectLst/>
            </a:endParaRPr>
          </a:p>
          <a:p>
            <a:r>
              <a:rPr lang="it-IT" dirty="0">
                <a:effectLst/>
              </a:rPr>
              <a:t>Web3Forms è un semplice strumento per impostare moduli di contatto per siti Web statici. I moduli vengono ricevuti direttamente</a:t>
            </a:r>
            <a:r>
              <a:rPr lang="it-IT" dirty="0"/>
              <a:t> nella casella di posta elettronica. Questa API utilizza un sistema di autenticazione basata su chiave.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468B6F-3D45-4B8F-9540-2287D59C7F69}"/>
              </a:ext>
            </a:extLst>
          </p:cNvPr>
          <p:cNvSpPr txBox="1"/>
          <p:nvPr/>
        </p:nvSpPr>
        <p:spPr>
          <a:xfrm flipH="1">
            <a:off x="-2" y="431321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API utilizzate all’interno del sito</a:t>
            </a:r>
          </a:p>
        </p:txBody>
      </p:sp>
    </p:spTree>
    <p:extLst>
      <p:ext uri="{BB962C8B-B14F-4D97-AF65-F5344CB8AC3E}">
        <p14:creationId xmlns:p14="http://schemas.microsoft.com/office/powerpoint/2010/main" val="97423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0B2A9-AD5E-4E9B-B40B-59F88B41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Instagram Basic Display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2E68029-D1C0-4DB5-81BF-37B67DC83B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175" y="2869266"/>
            <a:ext cx="4856163" cy="1949629"/>
          </a:xfrm>
        </p:spPr>
      </p:pic>
      <p:pic>
        <p:nvPicPr>
          <p:cNvPr id="8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EB53E6-D471-4C34-A6F5-E76BABA8F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0676" y="2411278"/>
            <a:ext cx="3322608" cy="3086367"/>
          </a:xfr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C7C214-BFB1-4235-964D-45FC7E697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960" y="1439763"/>
            <a:ext cx="1836579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8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1A4B-8C85-4B95-999A-ED83B54F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05051"/>
            <a:ext cx="3706889" cy="1821918"/>
          </a:xfrm>
        </p:spPr>
        <p:txBody>
          <a:bodyPr anchor="b">
            <a:normAutofit/>
          </a:bodyPr>
          <a:lstStyle/>
          <a:p>
            <a:r>
              <a:rPr lang="it-IT" dirty="0"/>
              <a:t>Script Instagram </a:t>
            </a:r>
            <a:r>
              <a:rPr lang="it-IT" dirty="0" err="1"/>
              <a:t>basic</a:t>
            </a:r>
            <a:r>
              <a:rPr lang="it-IT" dirty="0"/>
              <a:t> display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24015A-9BE7-444D-AD7D-0D19A1540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810" y="0"/>
            <a:ext cx="6052184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345042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FC03CF-20AD-40C2-BB73-0765CA3A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Instagram </a:t>
            </a:r>
            <a:r>
              <a:rPr lang="it-IT" dirty="0" err="1"/>
              <a:t>basic</a:t>
            </a:r>
            <a:r>
              <a:rPr lang="it-IT" dirty="0"/>
              <a:t> display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ED1128-C967-4FBF-A277-5C05AFA07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Esempio richiesta e risposta token</a:t>
            </a:r>
          </a:p>
        </p:txBody>
      </p:sp>
      <p:pic>
        <p:nvPicPr>
          <p:cNvPr id="8" name="Segnaposto contenuto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276C498-1CEA-4823-902F-3CFD5E779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013" y="2822750"/>
            <a:ext cx="4779581" cy="1013239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6ADC41-810B-484B-A503-ED47DD4FE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Esempio richiesta e risposta contenuti multimediali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130250-07AB-436F-A076-EC6A78E29E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46013" y="4310354"/>
            <a:ext cx="3330229" cy="975445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2D280E6-4961-4627-924F-51902CFA8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11" y="2869517"/>
            <a:ext cx="4982345" cy="396274"/>
          </a:xfrm>
          <a:prstGeom prst="rect">
            <a:avLst/>
          </a:prstGeom>
        </p:spPr>
      </p:pic>
      <p:pic>
        <p:nvPicPr>
          <p:cNvPr id="14" name="Immagine 13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B373D3B2-953C-427A-8E23-EA6761454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11" y="3592209"/>
            <a:ext cx="4427604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76389-1E7C-43FC-96C8-70B7CCF4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9880"/>
            <a:ext cx="10353762" cy="1261872"/>
          </a:xfrm>
        </p:spPr>
        <p:txBody>
          <a:bodyPr/>
          <a:lstStyle/>
          <a:p>
            <a:r>
              <a:rPr lang="it-IT" dirty="0"/>
              <a:t>Web3forms</a:t>
            </a:r>
          </a:p>
        </p:txBody>
      </p:sp>
      <p:pic>
        <p:nvPicPr>
          <p:cNvPr id="6" name="Segnaposto contenuto 5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2B209C70-52D9-4495-AF62-FE3F610EFA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2963" y="1501752"/>
            <a:ext cx="9115425" cy="5212864"/>
          </a:xfrm>
        </p:spPr>
      </p:pic>
    </p:spTree>
    <p:extLst>
      <p:ext uri="{BB962C8B-B14F-4D97-AF65-F5344CB8AC3E}">
        <p14:creationId xmlns:p14="http://schemas.microsoft.com/office/powerpoint/2010/main" val="138414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E0F9A-5C35-4589-9398-72FDB3FD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45" y="2095500"/>
            <a:ext cx="3706889" cy="1821918"/>
          </a:xfrm>
        </p:spPr>
        <p:txBody>
          <a:bodyPr anchor="b">
            <a:normAutofit/>
          </a:bodyPr>
          <a:lstStyle/>
          <a:p>
            <a:r>
              <a:rPr lang="it-IT" dirty="0"/>
              <a:t>Codice HTML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2E771C-2FC2-4848-8DEA-71D917D4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55664"/>
            <a:ext cx="5276850" cy="6765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43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30CE2F-11B8-4135-B433-4BD3A960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20" y="76199"/>
            <a:ext cx="10353762" cy="1257300"/>
          </a:xfrm>
        </p:spPr>
        <p:txBody>
          <a:bodyPr/>
          <a:lstStyle/>
          <a:p>
            <a:r>
              <a:rPr lang="it-IT" dirty="0"/>
              <a:t>Codice CSS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736D42-6D47-4C12-8068-8EF98C2C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6" y="373108"/>
            <a:ext cx="2819644" cy="6264183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9D21EA-3779-4051-94F2-FB6755A6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049" y="76199"/>
            <a:ext cx="2979545" cy="6781801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7EEBC7-4534-4A36-9546-C96F498F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174" y="1607604"/>
            <a:ext cx="3025402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F74E6-AAB8-4975-ABF1-1515A78D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5" y="2714625"/>
            <a:ext cx="10353762" cy="1257300"/>
          </a:xfrm>
        </p:spPr>
        <p:txBody>
          <a:bodyPr/>
          <a:lstStyle/>
          <a:p>
            <a:r>
              <a:rPr lang="it-IT" dirty="0"/>
              <a:t>Codice JavaScript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C20A10-1A8F-4A0D-A8DB-297932BC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5" y="0"/>
            <a:ext cx="2911989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939EA1-F217-4630-A3E1-706839F7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2" y="0"/>
            <a:ext cx="3945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{2C000CA1-703D-4208-9D11-41D0F7C8F0EA}tf55705232_win32</Template>
  <TotalTime>66</TotalTime>
  <Words>144</Words>
  <Application>Microsoft Office PowerPoint</Application>
  <PresentationFormat>Widescreen</PresentationFormat>
  <Paragraphs>23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Calibri</vt:lpstr>
      <vt:lpstr>Goudy Old Style</vt:lpstr>
      <vt:lpstr>Wingdings 2</vt:lpstr>
      <vt:lpstr>SlateVTI</vt:lpstr>
      <vt:lpstr>Mattia Mannisi</vt:lpstr>
      <vt:lpstr>Presentazione standard di PowerPoint</vt:lpstr>
      <vt:lpstr>Instagram Basic Display</vt:lpstr>
      <vt:lpstr>Script Instagram basic display</vt:lpstr>
      <vt:lpstr>Instagram basic display</vt:lpstr>
      <vt:lpstr>Web3forms</vt:lpstr>
      <vt:lpstr>Codice HTML</vt:lpstr>
      <vt:lpstr>Codice CSS</vt:lpstr>
      <vt:lpstr>Codice JavaScript</vt:lpstr>
      <vt:lpstr>Versione mobile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Mattia Mannisi</dc:title>
  <dc:creator>Mattia Mannisi</dc:creator>
  <cp:lastModifiedBy>Mattia Mannisi</cp:lastModifiedBy>
  <cp:revision>2</cp:revision>
  <dcterms:created xsi:type="dcterms:W3CDTF">2022-04-28T13:27:05Z</dcterms:created>
  <dcterms:modified xsi:type="dcterms:W3CDTF">2022-04-28T23:42:46Z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